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Self-Hosted Web Application Penetration Testing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security assessment project presented by \[Your Name]. This project explores penetration testing on a self-hosted web application using various security tools.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70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Recommendations &amp; Conclusion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01478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80857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Sanitize Input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014782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3808571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Secure Sessions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014782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380857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Keep Updated</a:t>
            </a:r>
            <a:endParaRPr lang="en-US" sz="22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843343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563713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Regular Audits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6280190" y="62466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Conclusion: Gained practical experience in real-world pentesting on a self-hosted platform.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 the security of a custom-built web application.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Stack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XAMPP (PHP, MySQL, Apache) local web application.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custom-built local web application.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4" name="Text 11"/>
          <p:cNvSpPr/>
          <p:nvPr/>
        </p:nvSpPr>
        <p:spPr>
          <a:xfrm>
            <a:off x="70173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Tools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Nmap, SQLMap, Burp Suite, etc.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0913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Reconnaissance &amp; Scanning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Nmap Scans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-F, -sV, -O, -p- for port and OS detection.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WhatWeb Results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Fingerprinting the technology stack.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SearchSploit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Identifying known vulnerabilities.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62775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Injection Attacks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11660"/>
            <a:ext cx="3260646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Manual Injection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' OR '1'='1' -- to bypass login.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435" y="4711660"/>
            <a:ext cx="3260765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81249" y="5959078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SQLMap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281249" y="6449497"/>
            <a:ext cx="28071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attack to extract data.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711660"/>
            <a:ext cx="3260646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2014" y="5959078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Extraction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42014" y="6449497"/>
            <a:ext cx="28070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Extracted user credentials.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5846" y="4711660"/>
            <a:ext cx="3260765" cy="9072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2660" y="5959078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Fix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02660" y="6449497"/>
            <a:ext cx="28071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Prepared statements.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3033"/>
            <a:ext cx="75051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Cross-Site Scripting (XSS)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45197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94703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27496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678787"/>
            <a:ext cx="34118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Stored &amp; Reflected XSS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1692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Exploiting vulnerabilities.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48079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42833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Payloads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Redirect to malicious pages.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601456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7" name="Text 14"/>
          <p:cNvSpPr/>
          <p:nvPr/>
        </p:nvSpPr>
        <p:spPr>
          <a:xfrm>
            <a:off x="878860" y="5817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Fix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2367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Output encoding, CSP headers.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478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Cookie Theft &amp; Session Attacks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05601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132415"/>
            <a:ext cx="29531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XSS Cookie Stealing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622834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Stealing cookies via XSS.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905601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132415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Session Impersonation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97716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Stolen cookies for impersonation.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56597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834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Session Fixation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7382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PHPSESSID=1234 vulnerability.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7186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Fix: Secure, HttpOnly cookies; session\_regenerate\_id().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7367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Denial of Service (DoS)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Slowloris Attack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slowloris -s 150 -p 80 -v &lt;ip&gt;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3048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Resource Exhaustion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Exhausting server resources.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Fix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Reverse proxy.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346716" y="5495568"/>
            <a:ext cx="33457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Timeout &amp; Rate Limits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Mitigation strategies.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39"/>
            <a:ext cx="88640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Burp Suite Price Manipulation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4" name="Text 2"/>
          <p:cNvSpPr/>
          <p:nvPr/>
        </p:nvSpPr>
        <p:spPr>
          <a:xfrm>
            <a:off x="1721167" y="276725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539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Intercepted Cart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030379"/>
            <a:ext cx="30683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Intercepted price using Burp.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0CED9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9" name="Text 7"/>
          <p:cNvSpPr/>
          <p:nvPr/>
        </p:nvSpPr>
        <p:spPr>
          <a:xfrm>
            <a:off x="2808089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3960257"/>
            <a:ext cx="2965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Modified Item_Cost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450675"/>
            <a:ext cx="2965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Altered item cost.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0CED9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153739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14" name="Text 12"/>
          <p:cNvSpPr/>
          <p:nvPr/>
        </p:nvSpPr>
        <p:spPr>
          <a:xfrm>
            <a:off x="3895011" y="560784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380553"/>
            <a:ext cx="23318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Fix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870972"/>
            <a:ext cx="23318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Server-side validation.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7158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Server-side validation of price and product ID.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19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465" y="2930366"/>
            <a:ext cx="5378887" cy="600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Summary of Findings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2465" y="3818930"/>
            <a:ext cx="13285470" cy="3887391"/>
          </a:xfrm>
          <a:prstGeom prst="roundRect">
            <a:avLst>
              <a:gd name="adj" fmla="val 7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80085" y="3826550"/>
            <a:ext cx="13268801" cy="553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73562" y="3949422"/>
            <a:ext cx="403455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Vulnerability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299829" y="3949422"/>
            <a:ext cx="403074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Severity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722287" y="3949422"/>
            <a:ext cx="403455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Tools Used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80085" y="4379714"/>
            <a:ext cx="13268801" cy="553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873562" y="4502587"/>
            <a:ext cx="403455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 Injection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5299829" y="4502587"/>
            <a:ext cx="403074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Critical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9722287" y="4502587"/>
            <a:ext cx="403455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SQLMap, Manual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0085" y="4932878"/>
            <a:ext cx="13268801" cy="553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873562" y="5055751"/>
            <a:ext cx="403455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XSS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5299829" y="5055751"/>
            <a:ext cx="403074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9722287" y="5055751"/>
            <a:ext cx="403455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80085" y="5486043"/>
            <a:ext cx="13268801" cy="553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873562" y="5608915"/>
            <a:ext cx="403455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Cookie Stealing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5299829" y="5608915"/>
            <a:ext cx="403074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9722287" y="5608915"/>
            <a:ext cx="403455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JS Payload</a:t>
            </a:r>
            <a:endParaRPr lang="en-US" sz="1500" dirty="0"/>
          </a:p>
        </p:txBody>
      </p:sp>
      <p:sp>
        <p:nvSpPr>
          <p:cNvPr id="21" name="Shape 18"/>
          <p:cNvSpPr/>
          <p:nvPr/>
        </p:nvSpPr>
        <p:spPr>
          <a:xfrm>
            <a:off x="680085" y="6039207"/>
            <a:ext cx="13268801" cy="553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873562" y="6162080"/>
            <a:ext cx="403455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Session Fixation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5299829" y="6162080"/>
            <a:ext cx="403074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Medium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9722287" y="6162080"/>
            <a:ext cx="403455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</a:t>
            </a:r>
            <a:endParaRPr lang="en-US" sz="1500" dirty="0"/>
          </a:p>
        </p:txBody>
      </p:sp>
      <p:sp>
        <p:nvSpPr>
          <p:cNvPr id="25" name="Shape 22"/>
          <p:cNvSpPr/>
          <p:nvPr/>
        </p:nvSpPr>
        <p:spPr>
          <a:xfrm>
            <a:off x="680085" y="6592372"/>
            <a:ext cx="13268801" cy="553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873562" y="6715244"/>
            <a:ext cx="403455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DoS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5299829" y="6715244"/>
            <a:ext cx="403074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</a:t>
            </a:r>
            <a:endParaRPr lang="en-US" sz="1500" dirty="0"/>
          </a:p>
        </p:txBody>
      </p:sp>
      <p:sp>
        <p:nvSpPr>
          <p:cNvPr id="28" name="Text 25"/>
          <p:cNvSpPr/>
          <p:nvPr/>
        </p:nvSpPr>
        <p:spPr>
          <a:xfrm>
            <a:off x="9722287" y="6715244"/>
            <a:ext cx="403455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Slowloris</a:t>
            </a:r>
            <a:endParaRPr lang="en-US" sz="1500" dirty="0"/>
          </a:p>
        </p:txBody>
      </p:sp>
      <p:sp>
        <p:nvSpPr>
          <p:cNvPr id="29" name="Shape 26"/>
          <p:cNvSpPr/>
          <p:nvPr/>
        </p:nvSpPr>
        <p:spPr>
          <a:xfrm>
            <a:off x="680085" y="7145536"/>
            <a:ext cx="13268801" cy="553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873562" y="7268408"/>
            <a:ext cx="403455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Price Tampering</a:t>
            </a:r>
            <a:endParaRPr lang="en-US" sz="1500" dirty="0"/>
          </a:p>
        </p:txBody>
      </p:sp>
      <p:sp>
        <p:nvSpPr>
          <p:cNvPr id="31" name="Text 28"/>
          <p:cNvSpPr/>
          <p:nvPr/>
        </p:nvSpPr>
        <p:spPr>
          <a:xfrm>
            <a:off x="5299829" y="7268408"/>
            <a:ext cx="403074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Medium</a:t>
            </a:r>
            <a:endParaRPr lang="en-US" sz="1500" dirty="0"/>
          </a:p>
        </p:txBody>
      </p:sp>
      <p:sp>
        <p:nvSpPr>
          <p:cNvPr id="32" name="Text 29"/>
          <p:cNvSpPr/>
          <p:nvPr/>
        </p:nvSpPr>
        <p:spPr>
          <a:xfrm>
            <a:off x="9722287" y="7268408"/>
            <a:ext cx="403455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Burp Suite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2025-04-21T04:26:27Z</dcterms:created>
  <dcterms:modified xsi:type="dcterms:W3CDTF">2025-04-21T04:26:27Z</dcterms:modified>
</cp:coreProperties>
</file>